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57" r:id="rId8"/>
    <p:sldId id="263" r:id="rId9"/>
    <p:sldId id="256" r:id="rId1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11F75-E9C0-4A6B-84AF-61A57EDB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AFA122-1F7F-4EAA-9094-1287A786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411AD-D8F0-4AF2-8277-168576BF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1123A-4D31-436F-A034-A6A4750D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47E989-B467-4948-8AEE-17849CAD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622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F9684-28B4-4266-8841-D3C10B40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D38F42-1837-44A7-85E6-255E01511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A08C8-BBE1-4920-89F4-A6B9EBF9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7C1D9A-6A55-4B1B-9421-B1D8FF21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02033-F335-44E5-84E1-AB4DC0F3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60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7BBCF4-F1CB-4F27-9F38-174F753AF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E577D8-7FDF-4B1B-942C-C5706DE6E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C824F-B60E-4E1B-8C12-D2869B7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83706-2239-4397-8373-B1590212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A76FE-1A4F-49AB-896C-421CBAF5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61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1AFF4-8281-423F-BEE3-DD4CBC53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FE3A5-7368-4E53-BE38-CAC05F21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31174-6C4F-4FDE-9D24-1A14AC88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1628E5-D549-42C1-9B96-171F393B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AA5EE-BACE-4900-B812-96B43C57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7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EA6A5-A028-4B83-B2AC-57814859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5F758B-D646-44F5-BC4E-2BE42FD3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FCAAE-C984-4FA1-A424-2A5D134A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2DCC0-AFDE-4438-847E-657AED4A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F5E142-D774-41D4-9C64-6DFB513B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981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B049-EB17-4820-83DA-E01D8005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564C5-9973-42B4-AEF2-E8166FC25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C0F061-803B-4837-B3ED-96D6C84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51FDC8-D847-494F-80C2-BBE8A568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D91EC-EDDC-475A-BA4F-0CFC511A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A272F-A208-4252-9616-33B557F8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24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81A6D-F0EB-473D-A8EF-4C268345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1B126-19C9-4CB4-B105-7F64579B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23A6AB-FB04-47A0-935F-13F71148E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369D8-606A-4ABB-A93F-CAE44306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8C7969-E8CC-43BB-AC5A-AEA05B6C6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45894E-CC0A-4A20-948B-7B0C16B5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89774A-A71E-4BE0-B58D-546C43AE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6EA721-19E9-4B1C-82A0-78ED5E0D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46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46DF7-18D3-4B95-9B2B-8C1EF040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213FBC-C92B-449E-9591-4836CD0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D104E7-FF1E-43B2-8880-C9F542DB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ECC20F-4522-44C3-B84E-845CA26D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45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4C032A-ADAA-4697-B990-9FE7DACD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B9873F-9D7D-429A-998A-28AA5525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3380BC-0D82-463A-B07C-F81A4CD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642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44BAA-8BB9-42FC-8A93-ABA643CB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100C7-4F71-4BC7-B250-F71A73C5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5FD1E4-5B51-4559-BCD6-F5A18F102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083BD6-1646-4F17-9F65-8D64ED95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008938-C22B-46EA-B946-DA6051FB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D10468-D6BF-4908-9403-4163402E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770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463CB-412B-41E6-809A-D1FEB86F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871BD2-6317-417E-AEA5-F683304B1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6BC1CE-0433-45F6-8EE8-02C9FC049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2C5BF-7BA1-4E68-991F-5A9DD600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E15C72-EE3B-4FE5-A329-D82CF95F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475C7-3F3E-4222-B2B6-E134E8C6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295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3091D5-9766-471C-B616-0FC089CD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A1D95D-7D83-4B09-8BB0-766FD7DB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D1435-BFCF-4CB8-973B-F2C363084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5DF7-71A7-429B-B6F8-11BD71F567F2}" type="datetimeFigureOut">
              <a:rPr lang="ca-ES" smtClean="0"/>
              <a:t>6/5/2020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2FACA-1B54-48D9-896C-5B27A3EAC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DEFE0B-7BB0-45EF-AD8A-83866882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F4BB-86A9-4BD2-930A-93BD3856A3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97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2936068-C8A6-4476-8354-FBA45D27F05F}"/>
              </a:ext>
            </a:extLst>
          </p:cNvPr>
          <p:cNvSpPr/>
          <p:nvPr/>
        </p:nvSpPr>
        <p:spPr>
          <a:xfrm>
            <a:off x="2566829" y="640618"/>
            <a:ext cx="7058343" cy="1392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ca-ES" sz="3600" b="1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CARRO DE REANIMACIÓ/</a:t>
            </a:r>
            <a:r>
              <a:rPr lang="ca-ES" sz="3600" b="1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ca-ES" sz="3600" b="1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carro d’aturada o d’emergència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0245CB-9015-4F9A-B3E5-59CCC3B1BFCB}"/>
              </a:ext>
            </a:extLst>
          </p:cNvPr>
          <p:cNvSpPr/>
          <p:nvPr/>
        </p:nvSpPr>
        <p:spPr>
          <a:xfrm>
            <a:off x="1190786" y="2585789"/>
            <a:ext cx="98104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També s’anomena carro d’aturada o d’emergència.</a:t>
            </a:r>
          </a:p>
          <a:p>
            <a:pPr>
              <a:spcAft>
                <a:spcPts val="0"/>
              </a:spcAf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podem trobar en totes les plantes de l’hospital. En particular, on hi ha més risc d’aturada càrdio-respiratòria (ex. </a:t>
            </a:r>
            <a:r>
              <a:rPr lang="ca-E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uci</a:t>
            </a: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urgències, cardiologia) és més complet.</a:t>
            </a:r>
          </a:p>
          <a:p>
            <a:pPr>
              <a:spcAft>
                <a:spcPts val="0"/>
              </a:spcAf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Consisteix en un petit moble amb rodes i diferents departaments, on es troba tot el material i medicació necessària per a una RCP</a:t>
            </a:r>
          </a:p>
          <a:p>
            <a:pPr>
              <a:spcAft>
                <a:spcPts val="0"/>
              </a:spcAf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246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69B82D-FC70-4EBD-A8C7-0C9E208B8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8" y="688101"/>
            <a:ext cx="4535100" cy="6046801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CF38DBBC-7373-4F6B-BF9B-D04686399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867575"/>
            <a:ext cx="3547745" cy="56878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B37A97-315A-447E-B573-C65BD8D58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70" y="1332854"/>
            <a:ext cx="3559844" cy="50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0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F04CD-3985-4E98-862B-08E46AC8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Tasques que poden ser encomanades a l’auxiliar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25FAEF-FF4C-4D8C-9141-24BB116EEFA9}"/>
              </a:ext>
            </a:extLst>
          </p:cNvPr>
          <p:cNvSpPr/>
          <p:nvPr/>
        </p:nvSpPr>
        <p:spPr>
          <a:xfrm>
            <a:off x="260888" y="365125"/>
            <a:ext cx="1167022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spcAft>
                <a:spcPts val="0"/>
              </a:spcAft>
            </a:pPr>
            <a:endParaRPr lang="ca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ca-E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endParaRPr lang="ca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/>
              <a:t>Neteja i reposició del material desprès del seu ús</a:t>
            </a:r>
          </a:p>
          <a:p>
            <a:pPr marL="342900" indent="-342900"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/>
              <a:t>Revisió diària (segons el protocol de l’hospital) per si faltés material, comprovar funcionament d’equips, piles, bateries, etc.</a:t>
            </a:r>
          </a:p>
          <a:p>
            <a:pPr marL="342900" indent="-342900"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/>
              <a:t>Comprovació de les dates de caducitat del material i fàrmacs i substitució.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Col·laborar en la RCP (ventilant i fent massatge cardíac)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Prepara i facilitar el material per aspirar, intubar, canalitzar venes, preparació de sèrums, extracció de sang...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Recollir, etiquetar i portar al laboratori les mostres per analitzar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cop finalitzada la reanimació, recollir tot el material, netejar-lo, ordenar-lo, substituir el material que s’hagi gastat i deixar-ho tot preparat per a una possible nova urgència.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6275" algn="l"/>
              </a:tabLst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Desplaçar el llit cap al davant i  retirar el capçal (per poder intubar al pacient). </a:t>
            </a:r>
          </a:p>
        </p:txBody>
      </p:sp>
    </p:spTree>
    <p:extLst>
      <p:ext uri="{BB962C8B-B14F-4D97-AF65-F5344CB8AC3E}">
        <p14:creationId xmlns:p14="http://schemas.microsoft.com/office/powerpoint/2010/main" val="25998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C6DDE-6055-4704-BA7A-7B9B34CB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25" y="3108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a-ES" sz="2200" b="1" dirty="0"/>
              <a:t>MATERIAL			</a:t>
            </a:r>
            <a:br>
              <a:rPr lang="ca-ES" sz="2200" b="1" i="1" dirty="0"/>
            </a:br>
            <a:r>
              <a:rPr lang="ca-ES" sz="2200" dirty="0"/>
              <a:t>El model de carro d’aturada pot variar d’uns hospitals a altres, però generalment conté els següents elements:</a:t>
            </a:r>
            <a:br>
              <a:rPr lang="ca-ES" sz="2200" dirty="0"/>
            </a:br>
            <a:r>
              <a:rPr lang="ca-ES" sz="2200" dirty="0"/>
              <a:t> </a:t>
            </a:r>
            <a:br>
              <a:rPr lang="ca-ES" sz="2200" dirty="0"/>
            </a:br>
            <a:r>
              <a:rPr lang="ca-ES" sz="2200" b="1" dirty="0"/>
              <a:t>Material per ventilar i intubar:</a:t>
            </a:r>
            <a:br>
              <a:rPr lang="ca-ES" sz="2200" dirty="0"/>
            </a:br>
            <a:r>
              <a:rPr lang="ca-ES" sz="2200" dirty="0"/>
              <a:t>laringoscopi amb pales de diferents mides</a:t>
            </a:r>
            <a:br>
              <a:rPr lang="ca-ES" sz="2200" dirty="0"/>
            </a:br>
            <a:r>
              <a:rPr lang="ca-ES" sz="2200" dirty="0"/>
              <a:t>tubs </a:t>
            </a:r>
            <a:r>
              <a:rPr lang="ca-ES" sz="2200" dirty="0" err="1"/>
              <a:t>endotraqueals</a:t>
            </a:r>
            <a:r>
              <a:rPr lang="ca-ES" sz="2200" dirty="0"/>
              <a:t> de diferents mides</a:t>
            </a:r>
            <a:br>
              <a:rPr lang="ca-ES" sz="2200" dirty="0"/>
            </a:br>
            <a:r>
              <a:rPr lang="ca-ES" sz="2200" dirty="0"/>
              <a:t>fiador per al tub </a:t>
            </a:r>
            <a:r>
              <a:rPr lang="ca-ES" sz="2200" dirty="0" err="1"/>
              <a:t>endotraqueal</a:t>
            </a:r>
            <a:br>
              <a:rPr lang="ca-ES" sz="2200" dirty="0"/>
            </a:br>
            <a:r>
              <a:rPr lang="ca-ES" sz="2200" dirty="0"/>
              <a:t>pinces de </a:t>
            </a:r>
            <a:r>
              <a:rPr lang="ca-ES" sz="2200" dirty="0" err="1"/>
              <a:t>Magill</a:t>
            </a:r>
            <a:br>
              <a:rPr lang="ca-ES" sz="2200" dirty="0"/>
            </a:br>
            <a:r>
              <a:rPr lang="ca-ES" sz="2200" dirty="0"/>
              <a:t>cànules de </a:t>
            </a:r>
            <a:r>
              <a:rPr lang="ca-ES" sz="2200" dirty="0" err="1"/>
              <a:t>Guedell</a:t>
            </a:r>
            <a:r>
              <a:rPr lang="ca-ES" sz="2200" dirty="0"/>
              <a:t> (“tub </a:t>
            </a:r>
            <a:r>
              <a:rPr lang="ca-ES" sz="2200" dirty="0" err="1"/>
              <a:t>orofaringeu</a:t>
            </a:r>
            <a:r>
              <a:rPr lang="ca-ES" sz="2200" dirty="0"/>
              <a:t>”)</a:t>
            </a:r>
            <a:br>
              <a:rPr lang="ca-ES" sz="2200" dirty="0"/>
            </a:br>
            <a:r>
              <a:rPr lang="ca-ES" sz="2200" dirty="0" err="1"/>
              <a:t>ambú</a:t>
            </a:r>
            <a:r>
              <a:rPr lang="ca-ES" sz="2200" dirty="0"/>
              <a:t> (baló de ventilació) + mascareta</a:t>
            </a:r>
            <a:br>
              <a:rPr lang="ca-ES" sz="2200" dirty="0"/>
            </a:br>
            <a:r>
              <a:rPr lang="ca-ES" sz="2200" dirty="0"/>
              <a:t>connexions per a la presa d’oxigen</a:t>
            </a:r>
            <a:br>
              <a:rPr lang="ca-ES" sz="2200" dirty="0"/>
            </a:br>
            <a:r>
              <a:rPr lang="ca-ES" sz="2200" dirty="0"/>
              <a:t>sondes d’aspiració secrecions vies respiratòries + aparell d’aspirar</a:t>
            </a:r>
            <a:br>
              <a:rPr lang="ca-ES" sz="2200" dirty="0"/>
            </a:br>
            <a:r>
              <a:rPr lang="ca-ES" sz="2200" dirty="0"/>
              <a:t>equip de traqueotomia d’urgències</a:t>
            </a:r>
            <a:br>
              <a:rPr lang="ca-ES" sz="2200" dirty="0"/>
            </a:br>
            <a:br>
              <a:rPr lang="ca-ES" sz="2200" dirty="0"/>
            </a:br>
            <a:br>
              <a:rPr lang="ca-ES" sz="2200" dirty="0"/>
            </a:br>
            <a:r>
              <a:rPr lang="ca-ES" sz="2200" b="1" dirty="0"/>
              <a:t>Material per reanimació cardíaca:</a:t>
            </a:r>
            <a:br>
              <a:rPr lang="ca-ES" sz="2200" dirty="0"/>
            </a:br>
            <a:r>
              <a:rPr lang="ca-ES" sz="2200" b="1" dirty="0"/>
              <a:t> </a:t>
            </a:r>
            <a:br>
              <a:rPr lang="ca-ES" sz="2200" dirty="0"/>
            </a:br>
            <a:r>
              <a:rPr lang="ca-ES" sz="2200" dirty="0"/>
              <a:t>taula de </a:t>
            </a:r>
            <a:r>
              <a:rPr lang="ca-ES" sz="2200" dirty="0" err="1"/>
              <a:t>ranimació</a:t>
            </a:r>
            <a:r>
              <a:rPr lang="ca-ES" sz="2200" dirty="0"/>
              <a:t> (</a:t>
            </a:r>
            <a:r>
              <a:rPr lang="ca-ES" sz="2200" i="1" dirty="0"/>
              <a:t>si el llit te dispositiu de RCP, no cal</a:t>
            </a:r>
            <a:r>
              <a:rPr lang="ca-ES" sz="2200" dirty="0"/>
              <a:t>)</a:t>
            </a:r>
            <a:br>
              <a:rPr lang="ca-ES" sz="2200" dirty="0"/>
            </a:br>
            <a:r>
              <a:rPr lang="ca-ES" sz="2200" dirty="0"/>
              <a:t>desfibril·lador i monitor cardíac (ECG) (no és obligatori)</a:t>
            </a:r>
            <a:br>
              <a:rPr lang="ca-ES" sz="2200" dirty="0"/>
            </a:br>
            <a:r>
              <a:rPr lang="ca-ES" sz="2200" dirty="0"/>
              <a:t>elèctrodes adhesius</a:t>
            </a:r>
            <a:br>
              <a:rPr lang="ca-ES" sz="2200" dirty="0"/>
            </a:br>
            <a:r>
              <a:rPr lang="ca-ES" sz="2200" dirty="0"/>
              <a:t>pasta conductora</a:t>
            </a:r>
            <a:br>
              <a:rPr lang="ca-ES" sz="2200" dirty="0"/>
            </a:br>
            <a:br>
              <a:rPr lang="ca-ES" sz="2000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9451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13AC73A-0E72-48FC-864D-CC1784499C1C}"/>
              </a:ext>
            </a:extLst>
          </p:cNvPr>
          <p:cNvSpPr/>
          <p:nvPr/>
        </p:nvSpPr>
        <p:spPr>
          <a:xfrm>
            <a:off x="743919" y="474345"/>
            <a:ext cx="117322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 </a:t>
            </a:r>
            <a:br>
              <a:rPr lang="ca-ES" dirty="0"/>
            </a:br>
            <a:r>
              <a:rPr lang="ca-ES" b="1" dirty="0"/>
              <a:t>Material per a injeccions i perfusions: </a:t>
            </a:r>
            <a:br>
              <a:rPr lang="ca-ES" dirty="0"/>
            </a:br>
            <a:r>
              <a:rPr lang="ca-ES" b="1" dirty="0"/>
              <a:t> </a:t>
            </a:r>
            <a:br>
              <a:rPr lang="ca-ES" dirty="0"/>
            </a:br>
            <a:r>
              <a:rPr lang="ca-ES" dirty="0"/>
              <a:t>xeringues i agulles</a:t>
            </a:r>
            <a:br>
              <a:rPr lang="ca-ES" dirty="0"/>
            </a:br>
            <a:r>
              <a:rPr lang="ca-ES" dirty="0"/>
              <a:t>equips de perfusió</a:t>
            </a:r>
            <a:br>
              <a:rPr lang="ca-ES" dirty="0"/>
            </a:br>
            <a:r>
              <a:rPr lang="ca-ES" dirty="0"/>
              <a:t>catèters IV de diferents mides</a:t>
            </a:r>
            <a:br>
              <a:rPr lang="ca-ES" dirty="0"/>
            </a:br>
            <a:r>
              <a:rPr lang="ca-ES" dirty="0"/>
              <a:t>claus de 3 vies</a:t>
            </a:r>
            <a:br>
              <a:rPr lang="ca-ES" dirty="0"/>
            </a:br>
            <a:r>
              <a:rPr lang="ca-ES" dirty="0"/>
              <a:t>torniquets</a:t>
            </a:r>
            <a:br>
              <a:rPr lang="ca-ES" dirty="0"/>
            </a:br>
            <a:r>
              <a:rPr lang="ca-ES" dirty="0"/>
              <a:t> </a:t>
            </a:r>
            <a:br>
              <a:rPr lang="ca-ES" dirty="0"/>
            </a:br>
            <a:br>
              <a:rPr lang="ca-ES" dirty="0"/>
            </a:br>
            <a:r>
              <a:rPr lang="ca-ES" dirty="0"/>
              <a:t> </a:t>
            </a:r>
            <a:br>
              <a:rPr lang="ca-ES" dirty="0"/>
            </a:br>
            <a:r>
              <a:rPr lang="ca-ES" b="1" dirty="0"/>
              <a:t>Material divers:</a:t>
            </a:r>
            <a:br>
              <a:rPr lang="ca-ES" dirty="0"/>
            </a:br>
            <a:r>
              <a:rPr lang="ca-ES" b="1" dirty="0"/>
              <a:t> </a:t>
            </a:r>
            <a:br>
              <a:rPr lang="ca-ES" dirty="0"/>
            </a:br>
            <a:r>
              <a:rPr lang="ca-ES" dirty="0"/>
              <a:t>guants estèrils de diferents números</a:t>
            </a:r>
            <a:br>
              <a:rPr lang="ca-ES" dirty="0"/>
            </a:br>
            <a:r>
              <a:rPr lang="ca-ES" dirty="0"/>
              <a:t>talles estèrils</a:t>
            </a:r>
            <a:br>
              <a:rPr lang="ca-ES" dirty="0"/>
            </a:br>
            <a:r>
              <a:rPr lang="ca-ES" dirty="0"/>
              <a:t>gasses</a:t>
            </a:r>
            <a:br>
              <a:rPr lang="ca-ES" dirty="0"/>
            </a:br>
            <a:r>
              <a:rPr lang="ca-ES" dirty="0"/>
              <a:t>esparadrap</a:t>
            </a:r>
            <a:br>
              <a:rPr lang="ca-ES" dirty="0"/>
            </a:br>
            <a:r>
              <a:rPr lang="ca-ES" dirty="0"/>
              <a:t>benes</a:t>
            </a:r>
            <a:br>
              <a:rPr lang="ca-ES" dirty="0"/>
            </a:br>
            <a:r>
              <a:rPr lang="ca-ES" dirty="0"/>
              <a:t>SNG (sonda nasogàstrica)</a:t>
            </a:r>
            <a:br>
              <a:rPr lang="ca-ES" dirty="0"/>
            </a:br>
            <a:r>
              <a:rPr lang="ca-ES" dirty="0"/>
              <a:t>antisèptic (</a:t>
            </a:r>
            <a:r>
              <a:rPr lang="ca-ES" dirty="0" err="1"/>
              <a:t>Betadine</a:t>
            </a:r>
            <a:r>
              <a:rPr lang="ca-ES" dirty="0"/>
              <a:t>)...</a:t>
            </a:r>
            <a:br>
              <a:rPr lang="ca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6625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D07C5F-9B8C-4465-A164-85F3F9085DBF}"/>
              </a:ext>
            </a:extLst>
          </p:cNvPr>
          <p:cNvSpPr/>
          <p:nvPr/>
        </p:nvSpPr>
        <p:spPr>
          <a:xfrm>
            <a:off x="901832" y="330653"/>
            <a:ext cx="201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Medicació i sèrums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A26C7E-19C9-4A89-AE4D-9AC079F6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1167947"/>
            <a:ext cx="5867400" cy="535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F2C13E-D9D2-4651-A017-7F7944394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3" y="1769820"/>
            <a:ext cx="5765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568F95A-AAC9-4B6F-B562-15A7A0B2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8" name="Imagen 7" descr="mat">
            <a:extLst>
              <a:ext uri="{FF2B5EF4-FFF2-40B4-BE49-F238E27FC236}">
                <a16:creationId xmlns:a16="http://schemas.microsoft.com/office/drawing/2014/main" id="{F54DF59E-C70E-4BB6-97DD-38D398D0E7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6970"/>
            <a:ext cx="10662834" cy="59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5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5B4F89-D521-457F-BBDB-4301EAF9138B}"/>
              </a:ext>
            </a:extLst>
          </p:cNvPr>
          <p:cNvSpPr/>
          <p:nvPr/>
        </p:nvSpPr>
        <p:spPr>
          <a:xfrm>
            <a:off x="2552054" y="35723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https://www.chospab.es/enfermeria/protocolos/carros_paradas/contenido_cajon1.htm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B57380-7944-4BE0-9C04-C87F7598DAC2}"/>
              </a:ext>
            </a:extLst>
          </p:cNvPr>
          <p:cNvSpPr/>
          <p:nvPr/>
        </p:nvSpPr>
        <p:spPr>
          <a:xfrm>
            <a:off x="2552054" y="1520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https://www.youtube.com/watch?v=uAe9WQmaMPA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DD810A-D93B-4DB9-87DA-2DC93DD62E66}"/>
              </a:ext>
            </a:extLst>
          </p:cNvPr>
          <p:cNvSpPr/>
          <p:nvPr/>
        </p:nvSpPr>
        <p:spPr>
          <a:xfrm>
            <a:off x="2533972" y="10397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Vídeo sobre el carro d’aturada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48EF7D-591E-4AA2-B554-E9669301A15A}"/>
              </a:ext>
            </a:extLst>
          </p:cNvPr>
          <p:cNvSpPr/>
          <p:nvPr/>
        </p:nvSpPr>
        <p:spPr>
          <a:xfrm>
            <a:off x="2378989" y="2980841"/>
            <a:ext cx="6405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/>
              <a:t>Website</a:t>
            </a:r>
            <a:r>
              <a:rPr lang="ca-ES" dirty="0"/>
              <a:t> dels continguts dels diferents calaixos del carro d’aturada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0742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17BEF11-F541-4F2F-A1ED-B9B29EB8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39" y="1097553"/>
            <a:ext cx="10272901" cy="573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ca-ES" altLang="ca-E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Supòsit: Un familiar avisa cridant i molt atemorit que creu que el seu pare s’ha mort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sanitari 1 comprova que realment el pacient està en parada, avisa als altres amb un crit, col·loca al pacient en decúbit supí i fa sortir fora als familiars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sanitari 2 :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Avisa a l’equip d’aturades 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Porta el carro d’aturades  a l’habitació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Els sanitaris 1 i 2 posen la “taula” de reanimació sota el tòrax ( si és necessari) i inicien la reanimació amb </a:t>
            </a:r>
            <a:r>
              <a:rPr kumimoji="0" lang="ca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l’ambú</a:t>
            </a: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i fent massatge cardíac.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Ràpidament arribaran a l’habitació la resta dels integrants de l’equip d’aturades </a:t>
            </a:r>
            <a:r>
              <a:rPr kumimoji="0" lang="ca-ES" altLang="ca-E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(metge de la UCI, metge del pacient i infermer de reanimació)</a:t>
            </a: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dirigiran la RCP.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BEA0B4-FBE1-43C8-BF6F-DCC1F4934296}"/>
              </a:ext>
            </a:extLst>
          </p:cNvPr>
          <p:cNvSpPr/>
          <p:nvPr/>
        </p:nvSpPr>
        <p:spPr>
          <a:xfrm>
            <a:off x="1812327" y="186001"/>
            <a:ext cx="8567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ca-ES" altLang="ca-E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FUNCIÓ DE L’AUXILIAR DAVANT UNA RCP</a:t>
            </a:r>
            <a:endParaRPr kumimoji="0" lang="ca-ES" altLang="ca-E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2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617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Tasques que poden ser encomanades a l’auxiliar</vt:lpstr>
      <vt:lpstr>MATERIAL    El model de carro d’aturada pot variar d’uns hospitals a altres, però generalment conté els següents elements:   Material per ventilar i intubar: laringoscopi amb pales de diferents mides tubs endotraqueals de diferents mides fiador per al tub endotraqueal pinces de Magill cànules de Guedell (“tub orofaringeu”) ambú (baló de ventilació) + mascareta connexions per a la presa d’oxigen sondes d’aspiració secrecions vies respiratòries + aparell d’aspirar equip de traqueotomia d’urgències   Material per reanimació cardíaca:   taula de ranimació (si el llit te dispositiu de RCP, no cal) desfibril·lador i monitor cardíac (ECG) (no és obligatori) elèctrodes adhesius pasta conductora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</dc:creator>
  <cp:lastModifiedBy>Olga</cp:lastModifiedBy>
  <cp:revision>7</cp:revision>
  <dcterms:created xsi:type="dcterms:W3CDTF">2020-05-06T08:56:21Z</dcterms:created>
  <dcterms:modified xsi:type="dcterms:W3CDTF">2020-05-06T09:41:06Z</dcterms:modified>
</cp:coreProperties>
</file>